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4401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04" autoAdjust="0"/>
    <p:restoredTop sz="94660"/>
  </p:normalViewPr>
  <p:slideViewPr>
    <p:cSldViewPr snapToGrid="0">
      <p:cViewPr varScale="1">
        <p:scale>
          <a:sx n="77" d="100"/>
          <a:sy n="77" d="100"/>
        </p:scale>
        <p:origin x="39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225" y="1122363"/>
            <a:ext cx="108013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225" y="3602038"/>
            <a:ext cx="108013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16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72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6288" y="365125"/>
            <a:ext cx="310538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124" y="365125"/>
            <a:ext cx="9136142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08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92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623" y="1709739"/>
            <a:ext cx="1242155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623" y="4589464"/>
            <a:ext cx="1242155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30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124" y="1825625"/>
            <a:ext cx="6120765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911" y="1825625"/>
            <a:ext cx="6120765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59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999" y="365126"/>
            <a:ext cx="1242155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2000" y="1681163"/>
            <a:ext cx="609263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2000" y="2505075"/>
            <a:ext cx="6092636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911" y="1681163"/>
            <a:ext cx="612264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911" y="2505075"/>
            <a:ext cx="612264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96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06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33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000" y="457200"/>
            <a:ext cx="464495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2641" y="987426"/>
            <a:ext cx="729091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000" y="2057400"/>
            <a:ext cx="464495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4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000" y="457200"/>
            <a:ext cx="464495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2641" y="987426"/>
            <a:ext cx="7290911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000" y="2057400"/>
            <a:ext cx="464495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1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124" y="365126"/>
            <a:ext cx="124215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124" y="1825625"/>
            <a:ext cx="124215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124" y="6356351"/>
            <a:ext cx="3240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596" y="6356351"/>
            <a:ext cx="4860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1271" y="6356351"/>
            <a:ext cx="3240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20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3.png"/><Relationship Id="rId5" Type="http://schemas.microsoft.com/office/2007/relationships/media" Target="../media/media3.mp4"/><Relationship Id="rId10" Type="http://schemas.openxmlformats.org/officeDocument/2006/relationships/image" Target="../media/image2.png"/><Relationship Id="rId4" Type="http://schemas.openxmlformats.org/officeDocument/2006/relationships/video" Target="../media/media2.mp4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65738" y="0"/>
            <a:ext cx="13897544" cy="1631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1" b="1" dirty="0">
                <a:solidFill>
                  <a:prstClr val="white"/>
                </a:solidFill>
                <a:latin typeface="Cambria"/>
              </a:rPr>
              <a:t>WHAT IS THE DIFFERENCE BETWEEN VR, AR ,MR?</a:t>
            </a:r>
          </a:p>
          <a:p>
            <a:pPr marL="457240" indent="-457240">
              <a:buFont typeface="Arial" pitchFamily="34" charset="0"/>
              <a:buChar char="•"/>
            </a:pPr>
            <a:endParaRPr lang="en-US" sz="3601" dirty="0">
              <a:solidFill>
                <a:prstClr val="white"/>
              </a:solidFill>
              <a:latin typeface="Cambria"/>
            </a:endParaRPr>
          </a:p>
          <a:p>
            <a:pPr marL="457240" indent="-457240">
              <a:buFont typeface="Arial" pitchFamily="34" charset="0"/>
              <a:buChar char="•"/>
            </a:pPr>
            <a:endParaRPr lang="en-US" sz="2801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715918" y="695910"/>
            <a:ext cx="4562919" cy="317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1" dirty="0">
                <a:solidFill>
                  <a:prstClr val="white"/>
                </a:solidFill>
                <a:latin typeface="Cambria"/>
              </a:rPr>
              <a:t>SIMPLY PUT, </a:t>
            </a:r>
            <a:r>
              <a:rPr lang="en-US" sz="2001" cap="all" dirty="0">
                <a:solidFill>
                  <a:prstClr val="white"/>
                </a:solidFill>
                <a:latin typeface="Cambria"/>
              </a:rPr>
              <a:t>in mixed reality you can see virtual objects just like you can in augmented reality, but these objects can also interact with the real world. In a sense, mixed reality is a more immersive and interactive type of augmented reality.</a:t>
            </a:r>
          </a:p>
          <a:p>
            <a:pPr algn="just"/>
            <a:endParaRPr lang="en-US" sz="2001" dirty="0">
              <a:solidFill>
                <a:prstClr val="white"/>
              </a:solidFill>
              <a:latin typeface="Cambria"/>
            </a:endParaRPr>
          </a:p>
          <a:p>
            <a:pPr algn="just"/>
            <a:endParaRPr lang="en-US" sz="2001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30037" y="715683"/>
            <a:ext cx="4562919" cy="2247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1" dirty="0">
                <a:solidFill>
                  <a:prstClr val="white"/>
                </a:solidFill>
                <a:latin typeface="Cambria"/>
              </a:rPr>
              <a:t>AUGMENTED REALITY ATTACHES OR ADDS VIRTUAL ELEMENTS TO THE REAL WORLD. </a:t>
            </a:r>
            <a:r>
              <a:rPr lang="en-US" sz="2001" cap="all" dirty="0">
                <a:solidFill>
                  <a:prstClr val="white"/>
                </a:solidFill>
                <a:latin typeface="Cambria"/>
              </a:rPr>
              <a:t>In other words, if you see the real world supplemented with digital objects, that’s Augmented reality.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44155" y="715683"/>
            <a:ext cx="4562919" cy="2247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1" dirty="0">
                <a:solidFill>
                  <a:prstClr val="white"/>
                </a:solidFill>
                <a:latin typeface="Cambria"/>
              </a:rPr>
              <a:t>VIRTUAL REALITY IMMERSES USERS IN A FULLY ARTIFICIAL DIGITAL ENVIRONMENT. THE MOST ADVANCED VR’S CAN EVEN PROVIDE FREEDOM OF MOVEMENT AND USERS CAN MOVE IN A DIGITAL ENVIRONAMENT AND EVEN HEAR SOUNDS TOO.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44114" y="-54603"/>
            <a:ext cx="138975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IN" sz="3600" b="1" dirty="0" smtClean="0">
                <a:solidFill>
                  <a:prstClr val="white"/>
                </a:solidFill>
                <a:latin typeface="Cambria"/>
              </a:rPr>
              <a:t>WHAT IS THE DIFFERENCE BETWEEN VR, AR ,MR?</a:t>
            </a:r>
          </a:p>
          <a:p>
            <a:pPr marL="457200" indent="-457200" defTabSz="914400">
              <a:buFont typeface="Arial" pitchFamily="34" charset="0"/>
              <a:buChar char="•"/>
            </a:pPr>
            <a:endParaRPr lang="en-US" sz="3600" dirty="0" smtClean="0">
              <a:solidFill>
                <a:prstClr val="white"/>
              </a:solidFill>
              <a:latin typeface="Cambria"/>
            </a:endParaRPr>
          </a:p>
          <a:p>
            <a:pPr marL="457200" indent="-457200" defTabSz="914400">
              <a:buFont typeface="Arial" pitchFamily="34" charset="0"/>
              <a:buChar char="•"/>
            </a:pPr>
            <a:endParaRPr lang="en-US" sz="2800" dirty="0" smtClean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764386" y="711656"/>
            <a:ext cx="456291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>
                <a:solidFill>
                  <a:prstClr val="white"/>
                </a:solidFill>
                <a:latin typeface="Cambria"/>
              </a:rPr>
              <a:t>SIMPLY PUT, </a:t>
            </a:r>
            <a:r>
              <a:rPr lang="en-US" sz="2000" cap="all" dirty="0">
                <a:solidFill>
                  <a:prstClr val="white"/>
                </a:solidFill>
                <a:latin typeface="Cambria"/>
              </a:rPr>
              <a:t>in mixed reality you can see virtual objects just like you can in augmented reality, but these objects can also interact with the real world. In a sense, mixed reality is a more immersive and interactive type of augmented reality.</a:t>
            </a:r>
          </a:p>
          <a:p>
            <a:pPr algn="just" defTabSz="914400"/>
            <a:endParaRPr lang="en-US" sz="2000" dirty="0">
              <a:solidFill>
                <a:prstClr val="white"/>
              </a:solidFill>
              <a:latin typeface="Cambria"/>
            </a:endParaRPr>
          </a:p>
          <a:p>
            <a:pPr algn="just" defTabSz="914400"/>
            <a:endParaRPr lang="en-US" sz="2000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955542" y="721908"/>
            <a:ext cx="45629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 smtClean="0">
                <a:solidFill>
                  <a:prstClr val="white"/>
                </a:solidFill>
                <a:latin typeface="Cambria"/>
              </a:rPr>
              <a:t>AUGMENTED REALITY ATTACHES OR ADDS VIRTUAL ELEMENTS TO THE REAL WORLD</a:t>
            </a:r>
            <a:r>
              <a:rPr lang="en-US" sz="2000" dirty="0">
                <a:solidFill>
                  <a:prstClr val="white"/>
                </a:solidFill>
                <a:latin typeface="Cambria"/>
              </a:rPr>
              <a:t>. </a:t>
            </a:r>
            <a:r>
              <a:rPr lang="en-US" sz="2000" cap="all" dirty="0">
                <a:solidFill>
                  <a:prstClr val="white"/>
                </a:solidFill>
                <a:latin typeface="Cambria"/>
              </a:rPr>
              <a:t>In other words, if you see the real world supplemented with digital objects, that’s </a:t>
            </a:r>
            <a:r>
              <a:rPr lang="en-US" sz="2000" cap="all" dirty="0" smtClean="0">
                <a:solidFill>
                  <a:prstClr val="white"/>
                </a:solidFill>
                <a:latin typeface="Cambria"/>
              </a:rPr>
              <a:t>Augmented reality. </a:t>
            </a:r>
            <a:endParaRPr lang="en-US" sz="2000" cap="all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56306" y="726746"/>
            <a:ext cx="45629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 smtClean="0">
                <a:solidFill>
                  <a:prstClr val="white"/>
                </a:solidFill>
                <a:latin typeface="Cambria"/>
              </a:rPr>
              <a:t>VIRTUAL REALITY IMMERSES USERS IN A FULLY ARTIFICIAL DIGITAL ENVIRONMENT. THE MOST ADVANCED VR’S CAN EVEN PROVIDE FREEDOM OF MOVEMENT AND USERS CAN MOVE IN A DIGITAL ENVIRONAMENT AND EVEN HEAR SOUNDS TOO. </a:t>
            </a:r>
            <a:endParaRPr lang="en-US" sz="2000" dirty="0">
              <a:solidFill>
                <a:prstClr val="white"/>
              </a:solidFill>
              <a:latin typeface="Cambria"/>
            </a:endParaRPr>
          </a:p>
        </p:txBody>
      </p:sp>
      <p:pic>
        <p:nvPicPr>
          <p:cNvPr id="37" name="Content Placeholder 3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85000"/>
                    </a14:imgEffect>
                    <a14:imgEffect>
                      <a14:brightnessContrast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575"/>
            <a:ext cx="14401800" cy="6886575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144114" y="-54603"/>
            <a:ext cx="138975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IN" sz="3600" b="1" dirty="0" smtClean="0">
                <a:solidFill>
                  <a:prstClr val="white"/>
                </a:solidFill>
                <a:latin typeface="Cambria"/>
              </a:rPr>
              <a:t>  VR vs AR vs MR (illustration)</a:t>
            </a:r>
          </a:p>
          <a:p>
            <a:pPr marL="457200" indent="-457200" defTabSz="914400">
              <a:buFont typeface="Arial" pitchFamily="34" charset="0"/>
              <a:buChar char="•"/>
            </a:pPr>
            <a:endParaRPr lang="en-US" sz="3600" dirty="0" smtClean="0">
              <a:solidFill>
                <a:prstClr val="white"/>
              </a:solidFill>
              <a:latin typeface="Cambria"/>
            </a:endParaRPr>
          </a:p>
          <a:p>
            <a:pPr marL="457200" indent="-457200" defTabSz="914400">
              <a:buFont typeface="Arial" pitchFamily="34" charset="0"/>
              <a:buChar char="•"/>
            </a:pPr>
            <a:endParaRPr lang="en-US" sz="2800" dirty="0" smtClean="0">
              <a:solidFill>
                <a:prstClr val="white"/>
              </a:solidFill>
              <a:latin typeface="Cambria"/>
            </a:endParaRPr>
          </a:p>
        </p:txBody>
      </p:sp>
      <p:pic>
        <p:nvPicPr>
          <p:cNvPr id="39" name="v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701" y="3372268"/>
            <a:ext cx="4706935" cy="3373220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pic>
        <p:nvPicPr>
          <p:cNvPr id="40" name="a..reality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68876" y="3372268"/>
            <a:ext cx="4680296" cy="3383231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41" name="TextBox 40"/>
          <p:cNvSpPr txBox="1"/>
          <p:nvPr/>
        </p:nvSpPr>
        <p:spPr>
          <a:xfrm>
            <a:off x="9793412" y="737280"/>
            <a:ext cx="456291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>
                <a:solidFill>
                  <a:prstClr val="white"/>
                </a:solidFill>
                <a:latin typeface="Cambria"/>
              </a:rPr>
              <a:t>SIMPLY PUT, </a:t>
            </a:r>
            <a:r>
              <a:rPr lang="en-US" sz="2000" cap="all" dirty="0">
                <a:solidFill>
                  <a:prstClr val="white"/>
                </a:solidFill>
                <a:latin typeface="Cambria"/>
              </a:rPr>
              <a:t>in mixed reality you can see virtual objects just like you can in augmented reality, but these objects can also interact with the real world. In a sense, mixed reality is a more immersive and interactive type of augmented reality.</a:t>
            </a:r>
          </a:p>
          <a:p>
            <a:pPr algn="just" defTabSz="914400"/>
            <a:endParaRPr lang="en-US" sz="2000" dirty="0">
              <a:solidFill>
                <a:prstClr val="white"/>
              </a:solidFill>
              <a:latin typeface="Cambria"/>
            </a:endParaRPr>
          </a:p>
          <a:p>
            <a:pPr algn="just" defTabSz="914400"/>
            <a:endParaRPr lang="en-US" sz="2000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955542" y="721908"/>
            <a:ext cx="45629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 smtClean="0">
                <a:solidFill>
                  <a:prstClr val="white"/>
                </a:solidFill>
                <a:latin typeface="Cambria"/>
              </a:rPr>
              <a:t>AUGMENTED REALITY ATTACHES OR ADDS VIRTUAL ELEMENTS TO THE REAL WORLD</a:t>
            </a:r>
            <a:r>
              <a:rPr lang="en-US" sz="2000" dirty="0">
                <a:solidFill>
                  <a:prstClr val="white"/>
                </a:solidFill>
                <a:latin typeface="Cambria"/>
              </a:rPr>
              <a:t>. </a:t>
            </a:r>
            <a:r>
              <a:rPr lang="en-US" sz="2000" cap="all" dirty="0">
                <a:solidFill>
                  <a:prstClr val="white"/>
                </a:solidFill>
                <a:latin typeface="Cambria"/>
              </a:rPr>
              <a:t>In other words, if you see the real world supplemented with digital objects, that’s </a:t>
            </a:r>
            <a:r>
              <a:rPr lang="en-US" sz="2000" cap="all" dirty="0" smtClean="0">
                <a:solidFill>
                  <a:prstClr val="white"/>
                </a:solidFill>
                <a:latin typeface="Cambria"/>
              </a:rPr>
              <a:t>Augmented reality. </a:t>
            </a:r>
            <a:endParaRPr lang="en-US" sz="2000" cap="all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8509" y="705211"/>
            <a:ext cx="45629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 smtClean="0">
                <a:solidFill>
                  <a:prstClr val="white"/>
                </a:solidFill>
                <a:latin typeface="Cambria"/>
              </a:rPr>
              <a:t>VIRTUAL REALITY IMMERSES USERS IN A FULLY ARTIFICIAL DIGITAL ENVIRONMENT. THE MOST ADVANCED VR’S CAN EVEN PROVIDE FREEDOM OF MOVEMENT AND USERS CAN MOVE IN A DIGITAL ENVIRONAMENT AND EVEN HEAR SOUNDS TOO. </a:t>
            </a:r>
            <a:endParaRPr lang="en-US" sz="2000" dirty="0">
              <a:solidFill>
                <a:prstClr val="white"/>
              </a:solidFill>
              <a:latin typeface="Cambria"/>
            </a:endParaRPr>
          </a:p>
        </p:txBody>
      </p:sp>
      <p:pic>
        <p:nvPicPr>
          <p:cNvPr id="44" name="ho_trim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846629" y="3372268"/>
            <a:ext cx="4411055" cy="337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84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video>
              <p:cMediaNode vol="100000">
                <p:cTn id="17" fill="hold" display="0">
                  <p:stCondLst>
                    <p:cond delay="indefinite"/>
                  </p:stCondLst>
                </p:cTn>
                <p:tgtEl>
                  <p:spTgt spid="39"/>
                </p:tgtEl>
              </p:cMediaNode>
            </p:video>
            <p:video>
              <p:cMediaNode vol="100000">
                <p:cTn id="18" fill="hold" display="0">
                  <p:stCondLst>
                    <p:cond delay="indefinite"/>
                  </p:stCondLst>
                </p:cTn>
                <p:tgtEl>
                  <p:spTgt spid="40"/>
                </p:tgtEl>
              </p:cMediaNode>
            </p:video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4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225</TotalTime>
  <Words>370</Words>
  <Application>Microsoft Office PowerPoint</Application>
  <PresentationFormat>Custom</PresentationFormat>
  <Paragraphs>12</Paragraphs>
  <Slides>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</vt:lpstr>
      <vt:lpstr>Office Theme</vt:lpstr>
      <vt:lpstr>PowerPoint Presentation</vt:lpstr>
    </vt:vector>
  </TitlesOfParts>
  <Company>Cognizant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Koushik, Uppala Manikanta Santosh (Contractor)</dc:creator>
  <cp:lastModifiedBy>Koushik, Uppala Manikanta Santosh (Contractor)</cp:lastModifiedBy>
  <cp:revision>12</cp:revision>
  <dcterms:created xsi:type="dcterms:W3CDTF">2019-04-01T06:00:39Z</dcterms:created>
  <dcterms:modified xsi:type="dcterms:W3CDTF">2019-04-01T09:47:25Z</dcterms:modified>
</cp:coreProperties>
</file>

<file path=docProps/thumbnail.jpeg>
</file>